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9" r:id="rId3"/>
    <p:sldId id="262" r:id="rId4"/>
    <p:sldId id="267" r:id="rId5"/>
    <p:sldId id="302" r:id="rId6"/>
    <p:sldId id="263" r:id="rId7"/>
    <p:sldId id="303" r:id="rId8"/>
    <p:sldId id="304" r:id="rId9"/>
  </p:sldIdLst>
  <p:sldSz cx="9144000" cy="5143500" type="screen16x9"/>
  <p:notesSz cx="6858000" cy="9144000"/>
  <p:embeddedFontLst>
    <p:embeddedFont>
      <p:font typeface="Actor" panose="020B0604020202020204" charset="0"/>
      <p:regular r:id="rId12"/>
    </p:embeddedFont>
    <p:embeddedFont>
      <p:font typeface="Bebas Neue" panose="020B0604020202020204" charset="0"/>
      <p:regular r:id="rId13"/>
    </p:embeddedFont>
    <p:embeddedFont>
      <p:font typeface="Cascadia Code" panose="020B0609020000020004" pitchFamily="49" charset="0"/>
      <p:regular r:id="rId14"/>
      <p:bold r:id="rId15"/>
    </p:embeddedFont>
    <p:embeddedFont>
      <p:font typeface="Hammersmith One" panose="020B0604020202020204" charset="0"/>
      <p:regular r:id="rId16"/>
    </p:embeddedFont>
    <p:embeddedFont>
      <p:font typeface="Segoe UI Variable Text" pitchFamily="2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9D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061216-44FB-43DC-A782-120367E090D0}">
  <a:tblStyle styleId="{E7061216-44FB-43DC-A782-120367E090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9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1" d="100"/>
          <a:sy n="61" d="100"/>
        </p:scale>
        <p:origin x="3245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ê Việt Anh" userId="22d8bc95493952f4" providerId="LiveId" clId="{594254B5-54DD-48F2-BBC6-42E202785500}"/>
    <pc:docChg chg="custSel modSld">
      <pc:chgData name="Lê Việt Anh" userId="22d8bc95493952f4" providerId="LiveId" clId="{594254B5-54DD-48F2-BBC6-42E202785500}" dt="2023-05-24T11:18:26.028" v="16" actId="1076"/>
      <pc:docMkLst>
        <pc:docMk/>
      </pc:docMkLst>
      <pc:sldChg chg="addSp delSp modSp mod">
        <pc:chgData name="Lê Việt Anh" userId="22d8bc95493952f4" providerId="LiveId" clId="{594254B5-54DD-48F2-BBC6-42E202785500}" dt="2023-05-24T11:18:26.028" v="16" actId="1076"/>
        <pc:sldMkLst>
          <pc:docMk/>
          <pc:sldMk cId="0" sldId="263"/>
        </pc:sldMkLst>
        <pc:spChg chg="mod">
          <ac:chgData name="Lê Việt Anh" userId="22d8bc95493952f4" providerId="LiveId" clId="{594254B5-54DD-48F2-BBC6-42E202785500}" dt="2023-05-24T11:18:26.028" v="16" actId="1076"/>
          <ac:spMkLst>
            <pc:docMk/>
            <pc:sldMk cId="0" sldId="263"/>
            <ac:spMk id="380" creationId="{00000000-0000-0000-0000-000000000000}"/>
          </ac:spMkLst>
        </pc:spChg>
        <pc:spChg chg="mod">
          <ac:chgData name="Lê Việt Anh" userId="22d8bc95493952f4" providerId="LiveId" clId="{594254B5-54DD-48F2-BBC6-42E202785500}" dt="2023-05-24T11:18:20.621" v="15" actId="1076"/>
          <ac:spMkLst>
            <pc:docMk/>
            <pc:sldMk cId="0" sldId="263"/>
            <ac:spMk id="382" creationId="{00000000-0000-0000-0000-000000000000}"/>
          </ac:spMkLst>
        </pc:spChg>
        <pc:cxnChg chg="add del mod">
          <ac:chgData name="Lê Việt Anh" userId="22d8bc95493952f4" providerId="LiveId" clId="{594254B5-54DD-48F2-BBC6-42E202785500}" dt="2023-05-24T11:17:39.057" v="6" actId="21"/>
          <ac:cxnSpMkLst>
            <pc:docMk/>
            <pc:sldMk cId="0" sldId="263"/>
            <ac:cxnSpMk id="33" creationId="{BCF1DE48-6EA2-4EF9-B9AC-5B850C5D0B21}"/>
          </ac:cxnSpMkLst>
        </pc:cxnChg>
        <pc:cxnChg chg="mod">
          <ac:chgData name="Lê Việt Anh" userId="22d8bc95493952f4" providerId="LiveId" clId="{594254B5-54DD-48F2-BBC6-42E202785500}" dt="2023-05-24T11:18:26.028" v="16" actId="1076"/>
          <ac:cxnSpMkLst>
            <pc:docMk/>
            <pc:sldMk cId="0" sldId="263"/>
            <ac:cxnSpMk id="379" creationId="{00000000-0000-0000-0000-000000000000}"/>
          </ac:cxnSpMkLst>
        </pc:cxnChg>
        <pc:cxnChg chg="mod">
          <ac:chgData name="Lê Việt Anh" userId="22d8bc95493952f4" providerId="LiveId" clId="{594254B5-54DD-48F2-BBC6-42E202785500}" dt="2023-05-24T11:18:20.621" v="15" actId="1076"/>
          <ac:cxnSpMkLst>
            <pc:docMk/>
            <pc:sldMk cId="0" sldId="263"/>
            <ac:cxnSpMk id="381" creationId="{00000000-0000-0000-0000-000000000000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1ECFCD-7D5A-44C5-BA67-423DC43561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B77F2-6621-4444-B9A9-8BAEE24E04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EBDE27-FDF1-422C-9956-863A21659AFB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E854C8-B9D1-417C-B30D-2B97EC965F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AD30EE-DA48-4994-8330-D7C28A959F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211D9F-4C33-4BE2-AE61-0F2BCBA85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5843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06b220649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06b220649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05dbaec514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05dbaec514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06b220649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06b220649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7811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06b2206495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06b2206495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06b220649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06b220649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1829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0984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 userDrawn="1"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rot="5400000" flipH="1">
            <a:off x="8166750" y="-977250"/>
            <a:ext cx="1954500" cy="1954500"/>
          </a:xfrm>
          <a:prstGeom prst="pie">
            <a:avLst>
              <a:gd name="adj1" fmla="val 5400122"/>
              <a:gd name="adj2" fmla="val 1079192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529300" y="1154275"/>
            <a:ext cx="4841700" cy="17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32100" y="3116913"/>
            <a:ext cx="44361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 rot="5400000">
            <a:off x="713100" y="4318050"/>
            <a:ext cx="2523900" cy="2523900"/>
          </a:xfrm>
          <a:prstGeom prst="pie">
            <a:avLst>
              <a:gd name="adj1" fmla="val 5400122"/>
              <a:gd name="adj2" fmla="val 1620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 userDrawn="1"/>
        </p:nvPicPr>
        <p:blipFill>
          <a:blip r:embed="rId2">
            <a:alphaModFix amt="54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 rot="5400000" flipH="1">
            <a:off x="8210850" y="-933150"/>
            <a:ext cx="1866300" cy="1866300"/>
          </a:xfrm>
          <a:prstGeom prst="pie">
            <a:avLst>
              <a:gd name="adj1" fmla="val 5400122"/>
              <a:gd name="adj2" fmla="val 1079192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3909650" y="1431625"/>
            <a:ext cx="3145500" cy="197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7372200" y="2168188"/>
            <a:ext cx="10587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3909650" y="3408325"/>
            <a:ext cx="3145500" cy="4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6"/>
          <p:cNvPicPr preferRelativeResize="0"/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"/>
          <p:cNvSpPr/>
          <p:nvPr/>
        </p:nvSpPr>
        <p:spPr>
          <a:xfrm rot="10800000" flipH="1">
            <a:off x="7959300" y="4604100"/>
            <a:ext cx="943200" cy="943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/>
          <p:nvPr/>
        </p:nvSpPr>
        <p:spPr>
          <a:xfrm rot="10800000">
            <a:off x="-756900" y="539400"/>
            <a:ext cx="1470000" cy="1470000"/>
          </a:xfrm>
          <a:prstGeom prst="pie">
            <a:avLst>
              <a:gd name="adj1" fmla="val 5400122"/>
              <a:gd name="adj2" fmla="val 1620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720000" y="739475"/>
            <a:ext cx="7704000" cy="3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3"/>
          <p:cNvPicPr preferRelativeResize="0"/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2518338" y="1503700"/>
            <a:ext cx="26388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2" hasCustomPrompt="1"/>
          </p:nvPr>
        </p:nvSpPr>
        <p:spPr>
          <a:xfrm>
            <a:off x="1542422" y="1520200"/>
            <a:ext cx="7089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424175" y="1461250"/>
            <a:ext cx="2177400" cy="47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3"/>
          </p:nvPr>
        </p:nvSpPr>
        <p:spPr>
          <a:xfrm>
            <a:off x="2518338" y="2341200"/>
            <a:ext cx="26388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4" hasCustomPrompt="1"/>
          </p:nvPr>
        </p:nvSpPr>
        <p:spPr>
          <a:xfrm>
            <a:off x="1542425" y="2357688"/>
            <a:ext cx="7089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5"/>
          </p:nvPr>
        </p:nvSpPr>
        <p:spPr>
          <a:xfrm>
            <a:off x="5424175" y="2298750"/>
            <a:ext cx="2177400" cy="47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6"/>
          </p:nvPr>
        </p:nvSpPr>
        <p:spPr>
          <a:xfrm>
            <a:off x="2518338" y="3178688"/>
            <a:ext cx="26388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7" hasCustomPrompt="1"/>
          </p:nvPr>
        </p:nvSpPr>
        <p:spPr>
          <a:xfrm>
            <a:off x="1542422" y="3195188"/>
            <a:ext cx="7089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8"/>
          </p:nvPr>
        </p:nvSpPr>
        <p:spPr>
          <a:xfrm>
            <a:off x="5424175" y="3136238"/>
            <a:ext cx="2177400" cy="47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9"/>
          </p:nvPr>
        </p:nvSpPr>
        <p:spPr>
          <a:xfrm>
            <a:off x="2518338" y="4016188"/>
            <a:ext cx="26388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3" hasCustomPrompt="1"/>
          </p:nvPr>
        </p:nvSpPr>
        <p:spPr>
          <a:xfrm>
            <a:off x="1542425" y="4032688"/>
            <a:ext cx="7089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4"/>
          </p:nvPr>
        </p:nvSpPr>
        <p:spPr>
          <a:xfrm>
            <a:off x="5424175" y="3973738"/>
            <a:ext cx="2177400" cy="47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15"/>
          </p:nvPr>
        </p:nvSpPr>
        <p:spPr>
          <a:xfrm>
            <a:off x="720000" y="739475"/>
            <a:ext cx="7704000" cy="3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/>
          <p:nvPr/>
        </p:nvSpPr>
        <p:spPr>
          <a:xfrm rot="-5400000" flipH="1">
            <a:off x="-975775" y="4216675"/>
            <a:ext cx="1901700" cy="1901700"/>
          </a:xfrm>
          <a:prstGeom prst="pie">
            <a:avLst>
              <a:gd name="adj1" fmla="val 5400122"/>
              <a:gd name="adj2" fmla="val 1079192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3"/>
          <p:cNvSpPr/>
          <p:nvPr/>
        </p:nvSpPr>
        <p:spPr>
          <a:xfrm>
            <a:off x="8424000" y="1100850"/>
            <a:ext cx="1742100" cy="1742100"/>
          </a:xfrm>
          <a:prstGeom prst="pie">
            <a:avLst>
              <a:gd name="adj1" fmla="val 5400122"/>
              <a:gd name="adj2" fmla="val 16200000"/>
            </a:avLst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6"/>
          <p:cNvPicPr preferRelativeResize="0"/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6"/>
          <p:cNvSpPr/>
          <p:nvPr/>
        </p:nvSpPr>
        <p:spPr>
          <a:xfrm rot="10800000" flipH="1">
            <a:off x="7959300" y="4604100"/>
            <a:ext cx="943200" cy="943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6"/>
          <p:cNvSpPr/>
          <p:nvPr/>
        </p:nvSpPr>
        <p:spPr>
          <a:xfrm rot="10800000">
            <a:off x="-756900" y="539400"/>
            <a:ext cx="1470000" cy="1470000"/>
          </a:xfrm>
          <a:prstGeom prst="pie">
            <a:avLst>
              <a:gd name="adj1" fmla="val 5400122"/>
              <a:gd name="adj2" fmla="val 1620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7"/>
          <p:cNvPicPr preferRelativeResize="0"/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7"/>
          <p:cNvSpPr/>
          <p:nvPr/>
        </p:nvSpPr>
        <p:spPr>
          <a:xfrm rot="-5400000">
            <a:off x="-933150" y="-933150"/>
            <a:ext cx="1866300" cy="1866300"/>
          </a:xfrm>
          <a:prstGeom prst="pie">
            <a:avLst>
              <a:gd name="adj1" fmla="val 5400122"/>
              <a:gd name="adj2" fmla="val 1079192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7"/>
          <p:cNvSpPr/>
          <p:nvPr/>
        </p:nvSpPr>
        <p:spPr>
          <a:xfrm rot="5400000" flipH="1">
            <a:off x="8210850" y="-933150"/>
            <a:ext cx="1866300" cy="1866300"/>
          </a:xfrm>
          <a:prstGeom prst="pie">
            <a:avLst>
              <a:gd name="adj1" fmla="val 5400122"/>
              <a:gd name="adj2" fmla="val 1079192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ammersmith One"/>
              <a:buNone/>
              <a:defRPr sz="3200">
                <a:solidFill>
                  <a:schemeClr val="lt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●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○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■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●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○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■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●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○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ctor"/>
              <a:buChar char="■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59" r:id="rId5"/>
    <p:sldLayoutId id="2147483672" r:id="rId6"/>
    <p:sldLayoutId id="2147483673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FD4693-8EA8-403F-B257-773922BAF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584" y="546107"/>
            <a:ext cx="2963141" cy="45973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5" name="Google Shape;245;p31"/>
          <p:cNvSpPr txBox="1">
            <a:spLocks noGrp="1"/>
          </p:cNvSpPr>
          <p:nvPr>
            <p:ph type="ctrTitle"/>
          </p:nvPr>
        </p:nvSpPr>
        <p:spPr>
          <a:xfrm>
            <a:off x="529300" y="1036574"/>
            <a:ext cx="5142284" cy="21509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dirty="0" err="1">
                <a:solidFill>
                  <a:schemeClr val="lt1"/>
                </a:solidFill>
                <a:latin typeface="Segoe UI Variable Text" pitchFamily="2" charset="0"/>
              </a:rPr>
              <a:t>Giới</a:t>
            </a:r>
            <a:r>
              <a:rPr lang="en-US" sz="4400" b="0" dirty="0">
                <a:solidFill>
                  <a:schemeClr val="lt1"/>
                </a:solidFill>
                <a:latin typeface="Segoe UI Variable Text" pitchFamily="2" charset="0"/>
              </a:rPr>
              <a:t> </a:t>
            </a:r>
            <a:r>
              <a:rPr lang="en-US" sz="4400" b="0" dirty="0" err="1">
                <a:solidFill>
                  <a:schemeClr val="lt1"/>
                </a:solidFill>
                <a:latin typeface="Segoe UI Variable Text" pitchFamily="2" charset="0"/>
              </a:rPr>
              <a:t>thiệu</a:t>
            </a:r>
            <a:r>
              <a:rPr lang="en-US" sz="4400" b="0" dirty="0">
                <a:solidFill>
                  <a:schemeClr val="lt1"/>
                </a:solidFill>
                <a:latin typeface="Segoe UI Variable Text" pitchFamily="2" charset="0"/>
              </a:rPr>
              <a:t> </a:t>
            </a:r>
            <a:r>
              <a:rPr lang="en-US" sz="4400" b="0" dirty="0" err="1">
                <a:solidFill>
                  <a:schemeClr val="lt1"/>
                </a:solidFill>
                <a:latin typeface="Segoe UI Variable Text" pitchFamily="2" charset="0"/>
              </a:rPr>
              <a:t>về</a:t>
            </a:r>
            <a:r>
              <a:rPr lang="en-US" sz="4400" b="0" dirty="0">
                <a:solidFill>
                  <a:schemeClr val="lt1"/>
                </a:solidFill>
                <a:latin typeface="Segoe UI Variable Text" pitchFamily="2" charset="0"/>
              </a:rPr>
              <a:t> </a:t>
            </a:r>
            <a:r>
              <a:rPr lang="en-US" sz="4400" b="0" dirty="0" err="1">
                <a:solidFill>
                  <a:schemeClr val="lt1"/>
                </a:solidFill>
                <a:latin typeface="Segoe UI Variable Text" pitchFamily="2" charset="0"/>
              </a:rPr>
              <a:t>dự</a:t>
            </a:r>
            <a:r>
              <a:rPr lang="en-US" sz="4400" b="0" dirty="0">
                <a:solidFill>
                  <a:schemeClr val="lt1"/>
                </a:solidFill>
                <a:latin typeface="Segoe UI Variable Text" pitchFamily="2" charset="0"/>
              </a:rPr>
              <a:t> </a:t>
            </a:r>
            <a:r>
              <a:rPr lang="en-US" sz="4400" b="0" dirty="0" err="1">
                <a:solidFill>
                  <a:schemeClr val="lt1"/>
                </a:solidFill>
                <a:latin typeface="Segoe UI Variable Text" pitchFamily="2" charset="0"/>
              </a:rPr>
              <a:t>án</a:t>
            </a:r>
            <a:r>
              <a:rPr lang="en-US" sz="4400" b="0" dirty="0">
                <a:solidFill>
                  <a:schemeClr val="lt1"/>
                </a:solidFill>
                <a:latin typeface="Segoe UI Variable Text" pitchFamily="2" charset="0"/>
              </a:rPr>
              <a:t> </a:t>
            </a:r>
            <a:br>
              <a:rPr lang="en-US" sz="4400" b="0" dirty="0">
                <a:solidFill>
                  <a:schemeClr val="lt1"/>
                </a:solidFill>
                <a:latin typeface="Segoe UI Variable Text" pitchFamily="2" charset="0"/>
              </a:rPr>
            </a:br>
            <a:r>
              <a:rPr lang="en-US" sz="4400" b="0" dirty="0">
                <a:solidFill>
                  <a:schemeClr val="tx1"/>
                </a:solidFill>
                <a:latin typeface="Segoe UI Variable Text" pitchFamily="2" charset="0"/>
              </a:rPr>
              <a:t>website </a:t>
            </a:r>
            <a:r>
              <a:rPr lang="en-US" sz="4400" b="0" dirty="0" err="1">
                <a:solidFill>
                  <a:schemeClr val="tx1"/>
                </a:solidFill>
                <a:latin typeface="Segoe UI Variable Text" pitchFamily="2" charset="0"/>
              </a:rPr>
              <a:t>đánh</a:t>
            </a:r>
            <a:r>
              <a:rPr lang="en-US" sz="4400" b="0" dirty="0">
                <a:solidFill>
                  <a:schemeClr val="tx1"/>
                </a:solidFill>
                <a:latin typeface="Segoe UI Variable Text" pitchFamily="2" charset="0"/>
              </a:rPr>
              <a:t> </a:t>
            </a:r>
            <a:r>
              <a:rPr lang="en-US" sz="4400" b="0" dirty="0" err="1">
                <a:solidFill>
                  <a:schemeClr val="tx1"/>
                </a:solidFill>
                <a:latin typeface="Segoe UI Variable Text" pitchFamily="2" charset="0"/>
              </a:rPr>
              <a:t>giá</a:t>
            </a:r>
            <a:r>
              <a:rPr lang="en-US" sz="4400" b="0" dirty="0">
                <a:solidFill>
                  <a:schemeClr val="tx1"/>
                </a:solidFill>
                <a:latin typeface="Segoe UI Variable Text" pitchFamily="2" charset="0"/>
              </a:rPr>
              <a:t> </a:t>
            </a:r>
            <a:r>
              <a:rPr lang="en-US" sz="4400" b="0" dirty="0" err="1">
                <a:solidFill>
                  <a:schemeClr val="tx1"/>
                </a:solidFill>
                <a:latin typeface="Segoe UI Variable Text" pitchFamily="2" charset="0"/>
              </a:rPr>
              <a:t>phim</a:t>
            </a:r>
            <a:endParaRPr sz="4400" b="0" dirty="0">
              <a:solidFill>
                <a:schemeClr val="tx1"/>
              </a:solidFill>
              <a:latin typeface="Segoe UI Variable Text" pitchFamily="2" charset="0"/>
            </a:endParaRPr>
          </a:p>
        </p:txBody>
      </p:sp>
      <p:sp>
        <p:nvSpPr>
          <p:cNvPr id="246" name="Google Shape;246;p31"/>
          <p:cNvSpPr txBox="1">
            <a:spLocks noGrp="1"/>
          </p:cNvSpPr>
          <p:nvPr>
            <p:ph type="subTitle" idx="1"/>
          </p:nvPr>
        </p:nvSpPr>
        <p:spPr>
          <a:xfrm>
            <a:off x="585475" y="2991075"/>
            <a:ext cx="47625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&lt;!</a:t>
            </a:r>
            <a:r>
              <a:rPr lang="en-US" dirty="0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  <a:sym typeface="Wingdings" panose="05000000000000000000" pitchFamily="2" charset="2"/>
              </a:rPr>
              <a:t>-- </a:t>
            </a:r>
            <a:r>
              <a:rPr lang="en-US" dirty="0" err="1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  <a:sym typeface="Wingdings" panose="05000000000000000000" pitchFamily="2" charset="2"/>
              </a:rPr>
              <a:t>Trình</a:t>
            </a:r>
            <a:r>
              <a:rPr lang="en-US" dirty="0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  <a:sym typeface="Wingdings" panose="05000000000000000000" pitchFamily="2" charset="2"/>
              </a:rPr>
              <a:t>bày</a:t>
            </a:r>
            <a:r>
              <a:rPr lang="en-US" dirty="0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  <a:sym typeface="Wingdings" panose="05000000000000000000" pitchFamily="2" charset="2"/>
              </a:rPr>
              <a:t>về</a:t>
            </a:r>
            <a:r>
              <a:rPr lang="en-US" dirty="0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  <a:sym typeface="Wingdings" panose="05000000000000000000" pitchFamily="2" charset="2"/>
              </a:rPr>
              <a:t> website </a:t>
            </a:r>
            <a:r>
              <a:rPr lang="en-US" dirty="0" err="1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  <a:sym typeface="Wingdings" panose="05000000000000000000" pitchFamily="2" charset="2"/>
              </a:rPr>
              <a:t>Filmory</a:t>
            </a:r>
            <a:r>
              <a:rPr lang="en-US" dirty="0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  <a:sym typeface="Wingdings" panose="05000000000000000000" pitchFamily="2" charset="2"/>
              </a:rPr>
              <a:t> --&gt;</a:t>
            </a:r>
            <a:endParaRPr dirty="0">
              <a:solidFill>
                <a:srgbClr val="679D4E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48" name="Google Shape;248;p31"/>
          <p:cNvSpPr/>
          <p:nvPr/>
        </p:nvSpPr>
        <p:spPr>
          <a:xfrm rot="10800000" flipV="1">
            <a:off x="4686714" y="-431143"/>
            <a:ext cx="1954500" cy="1954500"/>
          </a:xfrm>
          <a:prstGeom prst="pie">
            <a:avLst>
              <a:gd name="adj1" fmla="val 5400122"/>
              <a:gd name="adj2" fmla="val 1079192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1"/>
          <p:cNvSpPr/>
          <p:nvPr/>
        </p:nvSpPr>
        <p:spPr>
          <a:xfrm>
            <a:off x="5270950" y="3677975"/>
            <a:ext cx="943200" cy="943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/>
          <p:nvPr/>
        </p:nvSpPr>
        <p:spPr>
          <a:xfrm>
            <a:off x="1597325" y="1400050"/>
            <a:ext cx="599100" cy="5991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4"/>
          <p:cNvSpPr/>
          <p:nvPr/>
        </p:nvSpPr>
        <p:spPr>
          <a:xfrm>
            <a:off x="1597325" y="2415075"/>
            <a:ext cx="599100" cy="5991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4"/>
          <p:cNvSpPr/>
          <p:nvPr/>
        </p:nvSpPr>
        <p:spPr>
          <a:xfrm>
            <a:off x="1597325" y="3515024"/>
            <a:ext cx="599100" cy="5991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4"/>
          <p:cNvSpPr txBox="1">
            <a:spLocks noGrp="1"/>
          </p:cNvSpPr>
          <p:nvPr>
            <p:ph type="title"/>
          </p:nvPr>
        </p:nvSpPr>
        <p:spPr>
          <a:xfrm>
            <a:off x="1896872" y="1519274"/>
            <a:ext cx="26388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Segoe UI Variable Text" pitchFamily="2" charset="0"/>
              </a:rPr>
              <a:t>Mục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đích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284" name="Google Shape;284;p34"/>
          <p:cNvSpPr txBox="1">
            <a:spLocks noGrp="1"/>
          </p:cNvSpPr>
          <p:nvPr>
            <p:ph type="title" idx="6"/>
          </p:nvPr>
        </p:nvSpPr>
        <p:spPr>
          <a:xfrm>
            <a:off x="1830600" y="3618674"/>
            <a:ext cx="26388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Segoe UI Variable Text" pitchFamily="2" charset="0"/>
              </a:rPr>
              <a:t>Kết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quả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289" name="Google Shape;289;p34"/>
          <p:cNvSpPr txBox="1">
            <a:spLocks noGrp="1"/>
          </p:cNvSpPr>
          <p:nvPr>
            <p:ph type="title" idx="2"/>
          </p:nvPr>
        </p:nvSpPr>
        <p:spPr>
          <a:xfrm>
            <a:off x="1542422" y="1520200"/>
            <a:ext cx="7089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1" name="Google Shape;291;p34"/>
          <p:cNvSpPr txBox="1">
            <a:spLocks noGrp="1"/>
          </p:cNvSpPr>
          <p:nvPr>
            <p:ph type="title" idx="3"/>
          </p:nvPr>
        </p:nvSpPr>
        <p:spPr>
          <a:xfrm>
            <a:off x="2518338" y="2518737"/>
            <a:ext cx="2762322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egoe UI Variable Text" pitchFamily="2" charset="0"/>
              </a:rPr>
              <a:t>Quy trình thực hiện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293" name="Google Shape;293;p34"/>
          <p:cNvSpPr txBox="1">
            <a:spLocks noGrp="1"/>
          </p:cNvSpPr>
          <p:nvPr>
            <p:ph type="title" idx="4"/>
          </p:nvPr>
        </p:nvSpPr>
        <p:spPr>
          <a:xfrm>
            <a:off x="1542425" y="2535225"/>
            <a:ext cx="7089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94" name="Google Shape;294;p34"/>
          <p:cNvSpPr txBox="1">
            <a:spLocks noGrp="1"/>
          </p:cNvSpPr>
          <p:nvPr>
            <p:ph type="title" idx="7"/>
          </p:nvPr>
        </p:nvSpPr>
        <p:spPr>
          <a:xfrm>
            <a:off x="1542422" y="3635174"/>
            <a:ext cx="7089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96" name="Google Shape;296;p34"/>
          <p:cNvSpPr txBox="1">
            <a:spLocks noGrp="1"/>
          </p:cNvSpPr>
          <p:nvPr>
            <p:ph type="title" idx="15"/>
          </p:nvPr>
        </p:nvSpPr>
        <p:spPr>
          <a:xfrm>
            <a:off x="720000" y="739475"/>
            <a:ext cx="7704000" cy="3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Segoe UI Variable Text" pitchFamily="2" charset="0"/>
              </a:rPr>
              <a:t>NỘI DUNG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297" name="Google Shape;297;p34"/>
          <p:cNvSpPr txBox="1">
            <a:spLocks noGrp="1"/>
          </p:cNvSpPr>
          <p:nvPr>
            <p:ph type="sldNum" idx="4294967295"/>
          </p:nvPr>
        </p:nvSpPr>
        <p:spPr>
          <a:xfrm>
            <a:off x="7882200" y="229300"/>
            <a:ext cx="548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5AABE0-C4DB-41CB-BE68-E6BD82BEB777}"/>
              </a:ext>
            </a:extLst>
          </p:cNvPr>
          <p:cNvCxnSpPr>
            <a:cxnSpLocks/>
          </p:cNvCxnSpPr>
          <p:nvPr/>
        </p:nvCxnSpPr>
        <p:spPr>
          <a:xfrm>
            <a:off x="4030980" y="1699600"/>
            <a:ext cx="42291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0728AE5-FE05-4A17-BF44-12392A2ACF13}"/>
              </a:ext>
            </a:extLst>
          </p:cNvPr>
          <p:cNvCxnSpPr>
            <a:cxnSpLocks/>
          </p:cNvCxnSpPr>
          <p:nvPr/>
        </p:nvCxnSpPr>
        <p:spPr>
          <a:xfrm>
            <a:off x="5425440" y="2714625"/>
            <a:ext cx="30054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641D024-8CB1-4BA2-B51E-394AA732D8DA}"/>
              </a:ext>
            </a:extLst>
          </p:cNvPr>
          <p:cNvCxnSpPr>
            <a:cxnSpLocks/>
          </p:cNvCxnSpPr>
          <p:nvPr/>
        </p:nvCxnSpPr>
        <p:spPr>
          <a:xfrm>
            <a:off x="3927450" y="3814574"/>
            <a:ext cx="488889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arget Goals Images - Free Download on Freepik">
            <a:extLst>
              <a:ext uri="{FF2B5EF4-FFF2-40B4-BE49-F238E27FC236}">
                <a16:creationId xmlns:a16="http://schemas.microsoft.com/office/drawing/2014/main" id="{28E4E404-866B-4669-A3CB-1131C797A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905" y="1131455"/>
            <a:ext cx="3218345" cy="3218345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7" name="Google Shape;347;p37"/>
          <p:cNvSpPr/>
          <p:nvPr/>
        </p:nvSpPr>
        <p:spPr>
          <a:xfrm>
            <a:off x="7398600" y="1940775"/>
            <a:ext cx="1005900" cy="10059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3909650" y="1431625"/>
            <a:ext cx="3145500" cy="197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Segoe UI Variable Text" pitchFamily="2" charset="0"/>
              </a:rPr>
              <a:t>Mục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đích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title" idx="2"/>
          </p:nvPr>
        </p:nvSpPr>
        <p:spPr>
          <a:xfrm>
            <a:off x="7345800" y="2189527"/>
            <a:ext cx="10587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54" name="Google Shape;354;p37"/>
          <p:cNvSpPr/>
          <p:nvPr/>
        </p:nvSpPr>
        <p:spPr>
          <a:xfrm rot="-5400000" flipH="1">
            <a:off x="-519088" y="3922615"/>
            <a:ext cx="2315186" cy="2315186"/>
          </a:xfrm>
          <a:prstGeom prst="pie">
            <a:avLst>
              <a:gd name="adj1" fmla="val 5400122"/>
              <a:gd name="adj2" fmla="val 1079192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7"/>
          <p:cNvSpPr/>
          <p:nvPr/>
        </p:nvSpPr>
        <p:spPr>
          <a:xfrm rot="10800000" flipH="1">
            <a:off x="166905" y="659855"/>
            <a:ext cx="943200" cy="943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2"/>
          <p:cNvSpPr txBox="1">
            <a:spLocks noGrp="1"/>
          </p:cNvSpPr>
          <p:nvPr>
            <p:ph type="title" idx="4294967295"/>
          </p:nvPr>
        </p:nvSpPr>
        <p:spPr>
          <a:xfrm>
            <a:off x="720000" y="2009400"/>
            <a:ext cx="1827300" cy="3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Segoe UI Variable Text" pitchFamily="2" charset="0"/>
              </a:rPr>
              <a:t>Kinh doanh</a:t>
            </a:r>
            <a:endParaRPr sz="2200" dirty="0">
              <a:solidFill>
                <a:schemeClr val="dk1"/>
              </a:solidFill>
              <a:latin typeface="Segoe UI Variable Text" pitchFamily="2" charset="0"/>
            </a:endParaRPr>
          </a:p>
        </p:txBody>
      </p:sp>
      <p:sp>
        <p:nvSpPr>
          <p:cNvPr id="441" name="Google Shape;441;p42"/>
          <p:cNvSpPr txBox="1">
            <a:spLocks noGrp="1"/>
          </p:cNvSpPr>
          <p:nvPr>
            <p:ph type="subTitle" idx="4294967295"/>
          </p:nvPr>
        </p:nvSpPr>
        <p:spPr>
          <a:xfrm>
            <a:off x="720000" y="2332725"/>
            <a:ext cx="18273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Segoe UI Variable Text" pitchFamily="2" charset="0"/>
              </a:rPr>
              <a:t>Nhằm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kinh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doanh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kiếm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tiền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442" name="Google Shape;442;p42"/>
          <p:cNvSpPr txBox="1">
            <a:spLocks noGrp="1"/>
          </p:cNvSpPr>
          <p:nvPr>
            <p:ph type="title"/>
          </p:nvPr>
        </p:nvSpPr>
        <p:spPr>
          <a:xfrm>
            <a:off x="720000" y="739475"/>
            <a:ext cx="7704000" cy="3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Segoe UI Variable Text" pitchFamily="2" charset="0"/>
              </a:rPr>
              <a:t>MỤC ĐÍCH TẠO WEBSITE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443" name="Google Shape;443;p42"/>
          <p:cNvSpPr txBox="1">
            <a:spLocks noGrp="1"/>
          </p:cNvSpPr>
          <p:nvPr>
            <p:ph type="sldNum" idx="4294967295"/>
          </p:nvPr>
        </p:nvSpPr>
        <p:spPr>
          <a:xfrm>
            <a:off x="7882200" y="229300"/>
            <a:ext cx="548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445" name="Google Shape;445;p42"/>
          <p:cNvSpPr txBox="1">
            <a:spLocks noGrp="1"/>
          </p:cNvSpPr>
          <p:nvPr>
            <p:ph type="subTitle" idx="4294967295"/>
          </p:nvPr>
        </p:nvSpPr>
        <p:spPr>
          <a:xfrm>
            <a:off x="2681150" y="2332725"/>
            <a:ext cx="18273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Segoe UI Variable Text" pitchFamily="2" charset="0"/>
              </a:rPr>
              <a:t>Môi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trường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đánh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giá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phim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chuyên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nghiệp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446" name="Google Shape;446;p42"/>
          <p:cNvSpPr txBox="1">
            <a:spLocks noGrp="1"/>
          </p:cNvSpPr>
          <p:nvPr>
            <p:ph type="title" idx="4294967295"/>
          </p:nvPr>
        </p:nvSpPr>
        <p:spPr>
          <a:xfrm>
            <a:off x="3658253" y="1737060"/>
            <a:ext cx="1827300" cy="3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 err="1">
                <a:solidFill>
                  <a:schemeClr val="dk1"/>
                </a:solidFill>
                <a:latin typeface="Segoe UI Variable Text" pitchFamily="2" charset="0"/>
              </a:rPr>
              <a:t>Nhu</a:t>
            </a:r>
            <a:r>
              <a:rPr lang="en-US" sz="2200" dirty="0">
                <a:solidFill>
                  <a:schemeClr val="dk1"/>
                </a:solidFill>
                <a:latin typeface="Segoe UI Variable Text" pitchFamily="2" charset="0"/>
              </a:rPr>
              <a:t> </a:t>
            </a:r>
            <a:r>
              <a:rPr lang="en-US" sz="2200" dirty="0" err="1">
                <a:solidFill>
                  <a:schemeClr val="dk1"/>
                </a:solidFill>
                <a:latin typeface="Segoe UI Variable Text" pitchFamily="2" charset="0"/>
              </a:rPr>
              <a:t>cầu</a:t>
            </a:r>
            <a:endParaRPr sz="2200" dirty="0">
              <a:solidFill>
                <a:schemeClr val="dk1"/>
              </a:solidFill>
              <a:latin typeface="Segoe UI Variable Text" pitchFamily="2" charset="0"/>
            </a:endParaRPr>
          </a:p>
        </p:txBody>
      </p:sp>
      <p:sp>
        <p:nvSpPr>
          <p:cNvPr id="447" name="Google Shape;447;p42"/>
          <p:cNvSpPr txBox="1">
            <a:spLocks noGrp="1"/>
          </p:cNvSpPr>
          <p:nvPr>
            <p:ph type="subTitle" idx="4294967295"/>
          </p:nvPr>
        </p:nvSpPr>
        <p:spPr>
          <a:xfrm>
            <a:off x="4548948" y="2332725"/>
            <a:ext cx="2014003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Segoe UI Variable Text" pitchFamily="2" charset="0"/>
              </a:rPr>
              <a:t>Thông</a:t>
            </a:r>
            <a:r>
              <a:rPr lang="en-US" dirty="0">
                <a:latin typeface="Segoe UI Variable Text" pitchFamily="2" charset="0"/>
              </a:rPr>
              <a:t> tin </a:t>
            </a:r>
            <a:r>
              <a:rPr lang="en-US" dirty="0" err="1">
                <a:latin typeface="Segoe UI Variable Text" pitchFamily="2" charset="0"/>
              </a:rPr>
              <a:t>về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lịch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chiếu</a:t>
            </a:r>
            <a:r>
              <a:rPr lang="en-US" dirty="0">
                <a:latin typeface="Segoe UI Variable Text" pitchFamily="2" charset="0"/>
              </a:rPr>
              <a:t>, </a:t>
            </a:r>
            <a:r>
              <a:rPr lang="en-US" dirty="0" err="1">
                <a:latin typeface="Segoe UI Variable Text" pitchFamily="2" charset="0"/>
              </a:rPr>
              <a:t>giá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vé</a:t>
            </a:r>
            <a:r>
              <a:rPr lang="en-US" dirty="0">
                <a:latin typeface="Segoe UI Variable Text" pitchFamily="2" charset="0"/>
              </a:rPr>
              <a:t>, </a:t>
            </a:r>
            <a:r>
              <a:rPr lang="en-US" dirty="0" err="1">
                <a:latin typeface="Segoe UI Variable Text" pitchFamily="2" charset="0"/>
              </a:rPr>
              <a:t>đánh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giá</a:t>
            </a:r>
            <a:r>
              <a:rPr lang="en-US" dirty="0">
                <a:latin typeface="Segoe UI Variable Text" pitchFamily="2" charset="0"/>
              </a:rPr>
              <a:t>, …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448" name="Google Shape;448;p42"/>
          <p:cNvSpPr txBox="1">
            <a:spLocks noGrp="1"/>
          </p:cNvSpPr>
          <p:nvPr>
            <p:ph type="title" idx="4294967295"/>
          </p:nvPr>
        </p:nvSpPr>
        <p:spPr>
          <a:xfrm>
            <a:off x="6603450" y="2009400"/>
            <a:ext cx="1827300" cy="3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 err="1">
                <a:solidFill>
                  <a:schemeClr val="dk1"/>
                </a:solidFill>
                <a:latin typeface="Segoe UI Variable Text" pitchFamily="2" charset="0"/>
              </a:rPr>
              <a:t>Lập</a:t>
            </a:r>
            <a:r>
              <a:rPr lang="en-US" sz="2200" dirty="0">
                <a:solidFill>
                  <a:schemeClr val="dk1"/>
                </a:solidFill>
                <a:latin typeface="Segoe UI Variable Text" pitchFamily="2" charset="0"/>
              </a:rPr>
              <a:t> </a:t>
            </a:r>
            <a:r>
              <a:rPr lang="en-US" sz="2200" dirty="0" err="1">
                <a:solidFill>
                  <a:schemeClr val="dk1"/>
                </a:solidFill>
                <a:latin typeface="Segoe UI Variable Text" pitchFamily="2" charset="0"/>
              </a:rPr>
              <a:t>trình</a:t>
            </a:r>
            <a:endParaRPr sz="2200" dirty="0">
              <a:solidFill>
                <a:schemeClr val="dk1"/>
              </a:solidFill>
              <a:latin typeface="Segoe UI Variable Text" pitchFamily="2" charset="0"/>
            </a:endParaRPr>
          </a:p>
        </p:txBody>
      </p:sp>
      <p:sp>
        <p:nvSpPr>
          <p:cNvPr id="449" name="Google Shape;449;p42"/>
          <p:cNvSpPr txBox="1">
            <a:spLocks noGrp="1"/>
          </p:cNvSpPr>
          <p:nvPr>
            <p:ph type="subTitle" idx="4294967295"/>
          </p:nvPr>
        </p:nvSpPr>
        <p:spPr>
          <a:xfrm>
            <a:off x="6603450" y="2332725"/>
            <a:ext cx="18273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Segoe UI Variable Text" pitchFamily="2" charset="0"/>
              </a:rPr>
              <a:t>Trao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dồi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kiến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thức</a:t>
            </a:r>
            <a:r>
              <a:rPr lang="en-US" dirty="0">
                <a:latin typeface="Segoe UI Variable Text" pitchFamily="2" charset="0"/>
              </a:rPr>
              <a:t> HTML/CSS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450" name="Google Shape;450;p42"/>
          <p:cNvSpPr/>
          <p:nvPr/>
        </p:nvSpPr>
        <p:spPr>
          <a:xfrm>
            <a:off x="1334100" y="3416300"/>
            <a:ext cx="599100" cy="5991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42"/>
          <p:cNvSpPr/>
          <p:nvPr/>
        </p:nvSpPr>
        <p:spPr>
          <a:xfrm>
            <a:off x="3295250" y="3416300"/>
            <a:ext cx="599100" cy="5991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42"/>
          <p:cNvSpPr/>
          <p:nvPr/>
        </p:nvSpPr>
        <p:spPr>
          <a:xfrm>
            <a:off x="5256400" y="3416300"/>
            <a:ext cx="599100" cy="5991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42"/>
          <p:cNvSpPr/>
          <p:nvPr/>
        </p:nvSpPr>
        <p:spPr>
          <a:xfrm>
            <a:off x="7217550" y="3416300"/>
            <a:ext cx="599100" cy="5991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4" name="Google Shape;454;p42"/>
          <p:cNvCxnSpPr>
            <a:stCxn id="441" idx="2"/>
            <a:endCxn id="450" idx="0"/>
          </p:cNvCxnSpPr>
          <p:nvPr/>
        </p:nvCxnSpPr>
        <p:spPr>
          <a:xfrm>
            <a:off x="1633650" y="2860425"/>
            <a:ext cx="0" cy="555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42"/>
          <p:cNvCxnSpPr>
            <a:stCxn id="445" idx="2"/>
            <a:endCxn id="451" idx="0"/>
          </p:cNvCxnSpPr>
          <p:nvPr/>
        </p:nvCxnSpPr>
        <p:spPr>
          <a:xfrm>
            <a:off x="3594800" y="2860425"/>
            <a:ext cx="0" cy="555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42"/>
          <p:cNvCxnSpPr>
            <a:cxnSpLocks/>
            <a:stCxn id="447" idx="2"/>
            <a:endCxn id="452" idx="0"/>
          </p:cNvCxnSpPr>
          <p:nvPr/>
        </p:nvCxnSpPr>
        <p:spPr>
          <a:xfrm>
            <a:off x="5555950" y="2860425"/>
            <a:ext cx="0" cy="55587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7" name="Google Shape;457;p42"/>
          <p:cNvCxnSpPr>
            <a:stCxn id="449" idx="2"/>
            <a:endCxn id="453" idx="0"/>
          </p:cNvCxnSpPr>
          <p:nvPr/>
        </p:nvCxnSpPr>
        <p:spPr>
          <a:xfrm>
            <a:off x="7517100" y="2860425"/>
            <a:ext cx="0" cy="555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4" name="Google Shape;494;p42"/>
          <p:cNvCxnSpPr>
            <a:stCxn id="450" idx="6"/>
            <a:endCxn id="451" idx="2"/>
          </p:cNvCxnSpPr>
          <p:nvPr/>
        </p:nvCxnSpPr>
        <p:spPr>
          <a:xfrm>
            <a:off x="1933200" y="3715850"/>
            <a:ext cx="1362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5" name="Google Shape;495;p42"/>
          <p:cNvCxnSpPr>
            <a:endCxn id="452" idx="2"/>
          </p:cNvCxnSpPr>
          <p:nvPr/>
        </p:nvCxnSpPr>
        <p:spPr>
          <a:xfrm>
            <a:off x="3894400" y="3715850"/>
            <a:ext cx="1362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6" name="Google Shape;496;p42"/>
          <p:cNvCxnSpPr>
            <a:endCxn id="453" idx="2"/>
          </p:cNvCxnSpPr>
          <p:nvPr/>
        </p:nvCxnSpPr>
        <p:spPr>
          <a:xfrm>
            <a:off x="5855550" y="3715850"/>
            <a:ext cx="1362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557;p71">
            <a:extLst>
              <a:ext uri="{FF2B5EF4-FFF2-40B4-BE49-F238E27FC236}">
                <a16:creationId xmlns:a16="http://schemas.microsoft.com/office/drawing/2014/main" id="{73B32DBB-FC85-4530-8641-0E2D1C314A5A}"/>
              </a:ext>
            </a:extLst>
          </p:cNvPr>
          <p:cNvSpPr/>
          <p:nvPr/>
        </p:nvSpPr>
        <p:spPr>
          <a:xfrm>
            <a:off x="1469194" y="3536537"/>
            <a:ext cx="335012" cy="334194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746;p71">
            <a:extLst>
              <a:ext uri="{FF2B5EF4-FFF2-40B4-BE49-F238E27FC236}">
                <a16:creationId xmlns:a16="http://schemas.microsoft.com/office/drawing/2014/main" id="{C5940A62-5CA9-47A0-8957-F6858E8D7EF1}"/>
              </a:ext>
            </a:extLst>
          </p:cNvPr>
          <p:cNvSpPr/>
          <p:nvPr/>
        </p:nvSpPr>
        <p:spPr>
          <a:xfrm>
            <a:off x="3418391" y="3593994"/>
            <a:ext cx="344292" cy="268450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oogle Shape;6987;p71">
            <a:extLst>
              <a:ext uri="{FF2B5EF4-FFF2-40B4-BE49-F238E27FC236}">
                <a16:creationId xmlns:a16="http://schemas.microsoft.com/office/drawing/2014/main" id="{E21E3E8C-54E6-4DB7-B00C-63356885E1E2}"/>
              </a:ext>
            </a:extLst>
          </p:cNvPr>
          <p:cNvGrpSpPr/>
          <p:nvPr/>
        </p:nvGrpSpPr>
        <p:grpSpPr>
          <a:xfrm>
            <a:off x="5320517" y="3567874"/>
            <a:ext cx="470865" cy="310945"/>
            <a:chOff x="5358450" y="4015675"/>
            <a:chExt cx="289875" cy="191425"/>
          </a:xfrm>
          <a:solidFill>
            <a:schemeClr val="bg1"/>
          </a:solidFill>
        </p:grpSpPr>
        <p:sp>
          <p:nvSpPr>
            <p:cNvPr id="63" name="Google Shape;6988;p71">
              <a:extLst>
                <a:ext uri="{FF2B5EF4-FFF2-40B4-BE49-F238E27FC236}">
                  <a16:creationId xmlns:a16="http://schemas.microsoft.com/office/drawing/2014/main" id="{CD0208CE-B8C1-45AB-9D99-FEE29F15A0C1}"/>
                </a:ext>
              </a:extLst>
            </p:cNvPr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989;p71">
              <a:extLst>
                <a:ext uri="{FF2B5EF4-FFF2-40B4-BE49-F238E27FC236}">
                  <a16:creationId xmlns:a16="http://schemas.microsoft.com/office/drawing/2014/main" id="{CDCD3430-6906-4D7C-8829-EC4C7E9345B9}"/>
                </a:ext>
              </a:extLst>
            </p:cNvPr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990;p71">
              <a:extLst>
                <a:ext uri="{FF2B5EF4-FFF2-40B4-BE49-F238E27FC236}">
                  <a16:creationId xmlns:a16="http://schemas.microsoft.com/office/drawing/2014/main" id="{50D9ED1D-CE9D-47B8-8150-C1168C247CE2}"/>
                </a:ext>
              </a:extLst>
            </p:cNvPr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991;p71">
              <a:extLst>
                <a:ext uri="{FF2B5EF4-FFF2-40B4-BE49-F238E27FC236}">
                  <a16:creationId xmlns:a16="http://schemas.microsoft.com/office/drawing/2014/main" id="{EF935EAA-8C5C-45F1-8186-788D69F15BAC}"/>
                </a:ext>
              </a:extLst>
            </p:cNvPr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646;p75">
            <a:extLst>
              <a:ext uri="{FF2B5EF4-FFF2-40B4-BE49-F238E27FC236}">
                <a16:creationId xmlns:a16="http://schemas.microsoft.com/office/drawing/2014/main" id="{554D2086-FF58-4560-A582-715D9B3E07F9}"/>
              </a:ext>
            </a:extLst>
          </p:cNvPr>
          <p:cNvGrpSpPr/>
          <p:nvPr/>
        </p:nvGrpSpPr>
        <p:grpSpPr>
          <a:xfrm>
            <a:off x="7333145" y="3547331"/>
            <a:ext cx="367910" cy="323400"/>
            <a:chOff x="-3030525" y="3973150"/>
            <a:chExt cx="293025" cy="257575"/>
          </a:xfrm>
          <a:solidFill>
            <a:schemeClr val="bg1"/>
          </a:solidFill>
        </p:grpSpPr>
        <p:sp>
          <p:nvSpPr>
            <p:cNvPr id="90" name="Google Shape;8647;p75">
              <a:extLst>
                <a:ext uri="{FF2B5EF4-FFF2-40B4-BE49-F238E27FC236}">
                  <a16:creationId xmlns:a16="http://schemas.microsoft.com/office/drawing/2014/main" id="{103BCA5E-6F56-45E0-AA3E-51387D2803BB}"/>
                </a:ext>
              </a:extLst>
            </p:cNvPr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8648;p75">
              <a:extLst>
                <a:ext uri="{FF2B5EF4-FFF2-40B4-BE49-F238E27FC236}">
                  <a16:creationId xmlns:a16="http://schemas.microsoft.com/office/drawing/2014/main" id="{9D801271-18F0-442D-915B-279CD0D81C73}"/>
                </a:ext>
              </a:extLst>
            </p:cNvPr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A8FB3F9-72CD-4834-9801-0CB734E12A1B}"/>
              </a:ext>
            </a:extLst>
          </p:cNvPr>
          <p:cNvCxnSpPr>
            <a:cxnSpLocks/>
          </p:cNvCxnSpPr>
          <p:nvPr/>
        </p:nvCxnSpPr>
        <p:spPr>
          <a:xfrm>
            <a:off x="3576465" y="2225445"/>
            <a:ext cx="196541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30,000+ Step By Step Pictures | Download Free Images on Unsplash">
            <a:extLst>
              <a:ext uri="{FF2B5EF4-FFF2-40B4-BE49-F238E27FC236}">
                <a16:creationId xmlns:a16="http://schemas.microsoft.com/office/drawing/2014/main" id="{1BC82427-C829-48D7-B968-8F8D62FFA2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31" r="17512"/>
          <a:stretch/>
        </p:blipFill>
        <p:spPr bwMode="auto">
          <a:xfrm>
            <a:off x="638880" y="1080702"/>
            <a:ext cx="3263150" cy="349081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7" name="Google Shape;347;p37"/>
          <p:cNvSpPr/>
          <p:nvPr/>
        </p:nvSpPr>
        <p:spPr>
          <a:xfrm>
            <a:off x="7398600" y="1940775"/>
            <a:ext cx="1005900" cy="10059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3909650" y="1431625"/>
            <a:ext cx="3145500" cy="197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Segoe UI Variable Text" pitchFamily="2" charset="0"/>
              </a:rPr>
              <a:t>Quy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trình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title" idx="2"/>
          </p:nvPr>
        </p:nvSpPr>
        <p:spPr>
          <a:xfrm>
            <a:off x="7305600" y="2189527"/>
            <a:ext cx="11919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51" name="Google Shape;351;p37"/>
          <p:cNvSpPr txBox="1">
            <a:spLocks noGrp="1"/>
          </p:cNvSpPr>
          <p:nvPr>
            <p:ph type="sldNum" idx="4294967295"/>
          </p:nvPr>
        </p:nvSpPr>
        <p:spPr>
          <a:xfrm>
            <a:off x="7882200" y="229300"/>
            <a:ext cx="548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54" name="Google Shape;354;p37"/>
          <p:cNvSpPr/>
          <p:nvPr/>
        </p:nvSpPr>
        <p:spPr>
          <a:xfrm rot="-5400000" flipH="1">
            <a:off x="-533953" y="3978287"/>
            <a:ext cx="2315186" cy="2315186"/>
          </a:xfrm>
          <a:prstGeom prst="pie">
            <a:avLst>
              <a:gd name="adj1" fmla="val 5400122"/>
              <a:gd name="adj2" fmla="val 1079192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7"/>
          <p:cNvSpPr/>
          <p:nvPr/>
        </p:nvSpPr>
        <p:spPr>
          <a:xfrm rot="10800000" flipH="1">
            <a:off x="166905" y="659855"/>
            <a:ext cx="943200" cy="943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810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0" name="Google Shape;360;p38"/>
          <p:cNvCxnSpPr>
            <a:stCxn id="361" idx="0"/>
            <a:endCxn id="362" idx="2"/>
          </p:cNvCxnSpPr>
          <p:nvPr/>
        </p:nvCxnSpPr>
        <p:spPr>
          <a:xfrm rot="-5400000">
            <a:off x="3029750" y="575765"/>
            <a:ext cx="449700" cy="26346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3" name="Google Shape;363;p38"/>
          <p:cNvCxnSpPr>
            <a:stCxn id="361" idx="2"/>
            <a:endCxn id="364" idx="0"/>
          </p:cNvCxnSpPr>
          <p:nvPr/>
        </p:nvCxnSpPr>
        <p:spPr>
          <a:xfrm rot="-5400000" flipH="1">
            <a:off x="2033000" y="2388515"/>
            <a:ext cx="449700" cy="6411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5" name="Google Shape;365;p38"/>
          <p:cNvCxnSpPr>
            <a:stCxn id="366" idx="0"/>
            <a:endCxn id="361" idx="2"/>
          </p:cNvCxnSpPr>
          <p:nvPr/>
        </p:nvCxnSpPr>
        <p:spPr>
          <a:xfrm rot="-5400000">
            <a:off x="1392000" y="2388615"/>
            <a:ext cx="449700" cy="6411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7" name="Google Shape;367;p38"/>
          <p:cNvCxnSpPr>
            <a:stCxn id="362" idx="2"/>
            <a:endCxn id="368" idx="0"/>
          </p:cNvCxnSpPr>
          <p:nvPr/>
        </p:nvCxnSpPr>
        <p:spPr>
          <a:xfrm rot="-5400000" flipH="1">
            <a:off x="4347450" y="1892665"/>
            <a:ext cx="449700" cy="6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9" name="Google Shape;369;p38"/>
          <p:cNvCxnSpPr>
            <a:stCxn id="362" idx="2"/>
            <a:endCxn id="370" idx="0"/>
          </p:cNvCxnSpPr>
          <p:nvPr/>
        </p:nvCxnSpPr>
        <p:spPr>
          <a:xfrm rot="-5400000" flipH="1">
            <a:off x="5664450" y="575665"/>
            <a:ext cx="449700" cy="26346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1" name="Google Shape;371;p38"/>
          <p:cNvCxnSpPr>
            <a:stCxn id="368" idx="2"/>
            <a:endCxn id="372" idx="0"/>
          </p:cNvCxnSpPr>
          <p:nvPr/>
        </p:nvCxnSpPr>
        <p:spPr>
          <a:xfrm rot="5400000">
            <a:off x="4026600" y="2388515"/>
            <a:ext cx="449700" cy="6411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3" name="Google Shape;373;p38"/>
          <p:cNvCxnSpPr>
            <a:stCxn id="368" idx="2"/>
            <a:endCxn id="374" idx="0"/>
          </p:cNvCxnSpPr>
          <p:nvPr/>
        </p:nvCxnSpPr>
        <p:spPr>
          <a:xfrm rot="-5400000" flipH="1">
            <a:off x="4667700" y="2388515"/>
            <a:ext cx="449700" cy="6411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5" name="Google Shape;375;p38"/>
          <p:cNvCxnSpPr>
            <a:cxnSpLocks/>
            <a:endCxn id="376" idx="0"/>
          </p:cNvCxnSpPr>
          <p:nvPr/>
        </p:nvCxnSpPr>
        <p:spPr>
          <a:xfrm rot="5400000">
            <a:off x="6654388" y="3204515"/>
            <a:ext cx="449700" cy="6411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7" name="Google Shape;377;p38"/>
          <p:cNvCxnSpPr>
            <a:cxnSpLocks/>
            <a:endCxn id="378" idx="0"/>
          </p:cNvCxnSpPr>
          <p:nvPr/>
        </p:nvCxnSpPr>
        <p:spPr>
          <a:xfrm rot="-5400000" flipH="1">
            <a:off x="7295488" y="3204515"/>
            <a:ext cx="449700" cy="6411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38"/>
          <p:cNvCxnSpPr>
            <a:cxnSpLocks/>
            <a:stCxn id="366" idx="2"/>
            <a:endCxn id="380" idx="0"/>
          </p:cNvCxnSpPr>
          <p:nvPr/>
        </p:nvCxnSpPr>
        <p:spPr>
          <a:xfrm rot="5400000">
            <a:off x="912979" y="3460124"/>
            <a:ext cx="543131" cy="22351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1" name="Google Shape;381;p38"/>
          <p:cNvCxnSpPr>
            <a:cxnSpLocks/>
            <a:stCxn id="364" idx="2"/>
            <a:endCxn id="382" idx="0"/>
          </p:cNvCxnSpPr>
          <p:nvPr/>
        </p:nvCxnSpPr>
        <p:spPr>
          <a:xfrm rot="16200000" flipH="1">
            <a:off x="2414337" y="3464290"/>
            <a:ext cx="543132" cy="21518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3" name="Google Shape;383;p38"/>
          <p:cNvCxnSpPr>
            <a:stCxn id="372" idx="2"/>
            <a:endCxn id="384" idx="0"/>
          </p:cNvCxnSpPr>
          <p:nvPr/>
        </p:nvCxnSpPr>
        <p:spPr>
          <a:xfrm rot="-5400000" flipH="1">
            <a:off x="4026700" y="3204615"/>
            <a:ext cx="449700" cy="6411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5" name="Google Shape;385;p38"/>
          <p:cNvCxnSpPr>
            <a:stCxn id="374" idx="2"/>
            <a:endCxn id="384" idx="0"/>
          </p:cNvCxnSpPr>
          <p:nvPr/>
        </p:nvCxnSpPr>
        <p:spPr>
          <a:xfrm rot="5400000">
            <a:off x="4667612" y="3204615"/>
            <a:ext cx="449700" cy="641100"/>
          </a:xfrm>
          <a:prstGeom prst="bentConnector3">
            <a:avLst>
              <a:gd name="adj1" fmla="val 5001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6" name="Google Shape;386;p38"/>
          <p:cNvSpPr txBox="1">
            <a:spLocks noGrp="1"/>
          </p:cNvSpPr>
          <p:nvPr>
            <p:ph type="title"/>
          </p:nvPr>
        </p:nvSpPr>
        <p:spPr>
          <a:xfrm>
            <a:off x="777812" y="564520"/>
            <a:ext cx="7704000" cy="3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website</a:t>
            </a:r>
            <a:endParaRPr dirty="0"/>
          </a:p>
        </p:txBody>
      </p:sp>
      <p:sp>
        <p:nvSpPr>
          <p:cNvPr id="387" name="Google Shape;387;p38"/>
          <p:cNvSpPr txBox="1">
            <a:spLocks noGrp="1"/>
          </p:cNvSpPr>
          <p:nvPr>
            <p:ph type="sldNum" idx="4294967295"/>
          </p:nvPr>
        </p:nvSpPr>
        <p:spPr>
          <a:xfrm>
            <a:off x="7882200" y="229300"/>
            <a:ext cx="5487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62" name="Google Shape;362;p38"/>
          <p:cNvSpPr txBox="1"/>
          <p:nvPr/>
        </p:nvSpPr>
        <p:spPr>
          <a:xfrm>
            <a:off x="3019800" y="1301815"/>
            <a:ext cx="3104400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FILMORY</a:t>
            </a:r>
            <a:endParaRPr sz="2200" dirty="0">
              <a:solidFill>
                <a:schemeClr val="dk1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361" name="Google Shape;361;p38"/>
          <p:cNvSpPr txBox="1"/>
          <p:nvPr/>
        </p:nvSpPr>
        <p:spPr>
          <a:xfrm>
            <a:off x="922250" y="2117915"/>
            <a:ext cx="2030100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Ý </a:t>
            </a:r>
            <a:r>
              <a:rPr lang="en-US" sz="1800" dirty="0" err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tưởng</a:t>
            </a:r>
            <a:endParaRPr sz="1800" dirty="0">
              <a:solidFill>
                <a:schemeClr val="dk1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364" name="Google Shape;364;p38"/>
          <p:cNvSpPr txBox="1"/>
          <p:nvPr/>
        </p:nvSpPr>
        <p:spPr>
          <a:xfrm>
            <a:off x="1995112" y="2934015"/>
            <a:ext cx="1166400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Layout</a:t>
            </a:r>
            <a:endParaRPr sz="1200" dirty="0">
              <a:solidFill>
                <a:schemeClr val="lt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66" name="Google Shape;366;p38"/>
          <p:cNvSpPr txBox="1"/>
          <p:nvPr/>
        </p:nvSpPr>
        <p:spPr>
          <a:xfrm>
            <a:off x="713100" y="2934015"/>
            <a:ext cx="1166400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Nội</a:t>
            </a: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 dung</a:t>
            </a:r>
            <a:endParaRPr sz="1200" dirty="0">
              <a:solidFill>
                <a:schemeClr val="lt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82" name="Google Shape;382;p38"/>
          <p:cNvSpPr txBox="1"/>
          <p:nvPr/>
        </p:nvSpPr>
        <p:spPr>
          <a:xfrm>
            <a:off x="2210294" y="3843447"/>
            <a:ext cx="1166400" cy="1020004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Header, body, footer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có</a:t>
            </a: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những</a:t>
            </a: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gì</a:t>
            </a:r>
            <a:endParaRPr sz="1200" dirty="0">
              <a:solidFill>
                <a:schemeClr val="lt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80" name="Google Shape;380;p38"/>
          <p:cNvSpPr txBox="1"/>
          <p:nvPr/>
        </p:nvSpPr>
        <p:spPr>
          <a:xfrm>
            <a:off x="489588" y="3843446"/>
            <a:ext cx="1166400" cy="1020005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Nội</a:t>
            </a: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 dung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về</a:t>
            </a: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đánh</a:t>
            </a: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giá</a:t>
            </a: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,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thảo</a:t>
            </a: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luận</a:t>
            </a: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phim</a:t>
            </a:r>
            <a:endParaRPr sz="1200" dirty="0">
              <a:solidFill>
                <a:schemeClr val="lt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68" name="Google Shape;368;p38"/>
          <p:cNvSpPr txBox="1"/>
          <p:nvPr/>
        </p:nvSpPr>
        <p:spPr>
          <a:xfrm>
            <a:off x="3556950" y="2117915"/>
            <a:ext cx="2030100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Thiết</a:t>
            </a:r>
            <a:r>
              <a:rPr lang="en-US" sz="1800" dirty="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kế</a:t>
            </a:r>
            <a:endParaRPr sz="1800" dirty="0">
              <a:solidFill>
                <a:schemeClr val="dk1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374" name="Google Shape;374;p38"/>
          <p:cNvSpPr txBox="1"/>
          <p:nvPr/>
        </p:nvSpPr>
        <p:spPr>
          <a:xfrm>
            <a:off x="4629812" y="2934015"/>
            <a:ext cx="1166400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Công</a:t>
            </a: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cụ</a:t>
            </a:r>
            <a:endParaRPr sz="1200" dirty="0">
              <a:solidFill>
                <a:schemeClr val="lt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72" name="Google Shape;372;p38"/>
          <p:cNvSpPr txBox="1"/>
          <p:nvPr/>
        </p:nvSpPr>
        <p:spPr>
          <a:xfrm>
            <a:off x="3347800" y="2934015"/>
            <a:ext cx="1166400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Tưởng</a:t>
            </a: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 </a:t>
            </a:r>
            <a:r>
              <a:rPr lang="en-US" sz="1200" dirty="0" err="1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tượng</a:t>
            </a:r>
            <a:endParaRPr sz="1200" dirty="0">
              <a:solidFill>
                <a:schemeClr val="lt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84" name="Google Shape;384;p38"/>
          <p:cNvSpPr txBox="1"/>
          <p:nvPr/>
        </p:nvSpPr>
        <p:spPr>
          <a:xfrm>
            <a:off x="3988800" y="3750115"/>
            <a:ext cx="1166400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Poster</a:t>
            </a:r>
            <a:endParaRPr sz="1200" dirty="0">
              <a:solidFill>
                <a:schemeClr val="lt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70" name="Google Shape;370;p38"/>
          <p:cNvSpPr txBox="1"/>
          <p:nvPr/>
        </p:nvSpPr>
        <p:spPr>
          <a:xfrm>
            <a:off x="6191650" y="2117915"/>
            <a:ext cx="2030100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Tạo</a:t>
            </a:r>
            <a:endParaRPr sz="1800" dirty="0">
              <a:solidFill>
                <a:schemeClr val="dk1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378" name="Google Shape;378;p38"/>
          <p:cNvSpPr txBox="1"/>
          <p:nvPr/>
        </p:nvSpPr>
        <p:spPr>
          <a:xfrm>
            <a:off x="7257600" y="3750015"/>
            <a:ext cx="1166400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CSS</a:t>
            </a:r>
            <a:endParaRPr dirty="0">
              <a:solidFill>
                <a:schemeClr val="lt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376" name="Google Shape;376;p38"/>
          <p:cNvSpPr txBox="1"/>
          <p:nvPr/>
        </p:nvSpPr>
        <p:spPr>
          <a:xfrm>
            <a:off x="5975588" y="3750015"/>
            <a:ext cx="1166400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HTML</a:t>
            </a:r>
            <a:endParaRPr dirty="0">
              <a:solidFill>
                <a:schemeClr val="lt1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7DE4327-963C-482D-A2AB-2688C6D98FD4}"/>
              </a:ext>
            </a:extLst>
          </p:cNvPr>
          <p:cNvCxnSpPr>
            <a:cxnSpLocks/>
            <a:stCxn id="370" idx="2"/>
            <a:endCxn id="40" idx="0"/>
          </p:cNvCxnSpPr>
          <p:nvPr/>
        </p:nvCxnSpPr>
        <p:spPr>
          <a:xfrm flipH="1">
            <a:off x="7204721" y="2484215"/>
            <a:ext cx="1979" cy="4496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Google Shape;374;p38">
            <a:extLst>
              <a:ext uri="{FF2B5EF4-FFF2-40B4-BE49-F238E27FC236}">
                <a16:creationId xmlns:a16="http://schemas.microsoft.com/office/drawing/2014/main" id="{9CED5277-A6A1-41D0-A3DE-C41880912BF8}"/>
              </a:ext>
            </a:extLst>
          </p:cNvPr>
          <p:cNvSpPr txBox="1"/>
          <p:nvPr/>
        </p:nvSpPr>
        <p:spPr>
          <a:xfrm>
            <a:off x="6484642" y="2933865"/>
            <a:ext cx="1440158" cy="366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Visual Studio Code</a:t>
            </a:r>
            <a:endParaRPr sz="1200" dirty="0">
              <a:solidFill>
                <a:schemeClr val="lt1"/>
              </a:solidFill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S PGECET Result 2023 - Check How to Download Scorecard">
            <a:extLst>
              <a:ext uri="{FF2B5EF4-FFF2-40B4-BE49-F238E27FC236}">
                <a16:creationId xmlns:a16="http://schemas.microsoft.com/office/drawing/2014/main" id="{D691D28F-0898-4E01-9D99-858A2BE169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7" r="13941"/>
          <a:stretch/>
        </p:blipFill>
        <p:spPr bwMode="auto">
          <a:xfrm>
            <a:off x="5539738" y="1383030"/>
            <a:ext cx="3604261" cy="237744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7" name="Google Shape;347;p37"/>
          <p:cNvSpPr/>
          <p:nvPr/>
        </p:nvSpPr>
        <p:spPr>
          <a:xfrm>
            <a:off x="589367" y="2068800"/>
            <a:ext cx="1005900" cy="10059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930363" y="1520190"/>
            <a:ext cx="3145500" cy="197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Segoe UI Variable Text" pitchFamily="2" charset="0"/>
              </a:rPr>
              <a:t>Kết</a:t>
            </a:r>
            <a:r>
              <a:rPr lang="en-US" dirty="0">
                <a:latin typeface="Segoe UI Variable Text" pitchFamily="2" charset="0"/>
              </a:rPr>
              <a:t> </a:t>
            </a:r>
            <a:r>
              <a:rPr lang="en-US" dirty="0" err="1">
                <a:latin typeface="Segoe UI Variable Text" pitchFamily="2" charset="0"/>
              </a:rPr>
              <a:t>quả</a:t>
            </a:r>
            <a:endParaRPr dirty="0">
              <a:latin typeface="Segoe UI Variable Text" pitchFamily="2" charset="0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title" idx="2"/>
          </p:nvPr>
        </p:nvSpPr>
        <p:spPr>
          <a:xfrm>
            <a:off x="496367" y="2317552"/>
            <a:ext cx="11919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54" name="Google Shape;354;p37"/>
          <p:cNvSpPr/>
          <p:nvPr/>
        </p:nvSpPr>
        <p:spPr>
          <a:xfrm rot="10800000" flipH="1">
            <a:off x="7592283" y="3584906"/>
            <a:ext cx="3117187" cy="3117187"/>
          </a:xfrm>
          <a:prstGeom prst="pie">
            <a:avLst>
              <a:gd name="adj1" fmla="val 5400122"/>
              <a:gd name="adj2" fmla="val 1079192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7"/>
          <p:cNvSpPr/>
          <p:nvPr/>
        </p:nvSpPr>
        <p:spPr>
          <a:xfrm rot="10800000" flipH="1">
            <a:off x="5068138" y="911430"/>
            <a:ext cx="943200" cy="943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74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FD4693-8EA8-403F-B257-773922BAF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859" y="546107"/>
            <a:ext cx="2963141" cy="45973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5" name="Google Shape;245;p31"/>
          <p:cNvSpPr txBox="1">
            <a:spLocks noGrp="1"/>
          </p:cNvSpPr>
          <p:nvPr>
            <p:ph type="ctrTitle"/>
          </p:nvPr>
        </p:nvSpPr>
        <p:spPr>
          <a:xfrm>
            <a:off x="331180" y="931767"/>
            <a:ext cx="6023900" cy="21509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dirty="0" err="1">
                <a:solidFill>
                  <a:schemeClr val="bg1"/>
                </a:solidFill>
                <a:latin typeface="Segoe UI Variable Text" pitchFamily="2" charset="0"/>
              </a:rPr>
              <a:t>Cảm</a:t>
            </a:r>
            <a:r>
              <a:rPr lang="en-US" sz="4000" b="0" dirty="0">
                <a:solidFill>
                  <a:schemeClr val="bg1"/>
                </a:solidFill>
                <a:latin typeface="Segoe UI Variable Text" pitchFamily="2" charset="0"/>
              </a:rPr>
              <a:t> </a:t>
            </a:r>
            <a:r>
              <a:rPr lang="en-US" sz="4000" b="0" dirty="0" err="1">
                <a:solidFill>
                  <a:schemeClr val="bg1"/>
                </a:solidFill>
                <a:latin typeface="Segoe UI Variable Text" pitchFamily="2" charset="0"/>
              </a:rPr>
              <a:t>ơn</a:t>
            </a:r>
            <a:r>
              <a:rPr lang="en-US" sz="4000" b="0" dirty="0">
                <a:solidFill>
                  <a:schemeClr val="bg1"/>
                </a:solidFill>
                <a:latin typeface="Segoe UI Variable Text" pitchFamily="2" charset="0"/>
              </a:rPr>
              <a:t> </a:t>
            </a:r>
            <a:r>
              <a:rPr lang="en-US" sz="4000" b="0" dirty="0" err="1">
                <a:solidFill>
                  <a:schemeClr val="bg1"/>
                </a:solidFill>
                <a:latin typeface="Segoe UI Variable Text" pitchFamily="2" charset="0"/>
              </a:rPr>
              <a:t>vì</a:t>
            </a:r>
            <a:r>
              <a:rPr lang="en-US" sz="4000" b="0" dirty="0">
                <a:solidFill>
                  <a:schemeClr val="bg1"/>
                </a:solidFill>
                <a:latin typeface="Segoe UI Variable Text" pitchFamily="2" charset="0"/>
              </a:rPr>
              <a:t> </a:t>
            </a:r>
            <a:r>
              <a:rPr lang="en-US" sz="4000" b="0" dirty="0" err="1">
                <a:solidFill>
                  <a:schemeClr val="bg1"/>
                </a:solidFill>
                <a:latin typeface="Segoe UI Variable Text" pitchFamily="2" charset="0"/>
              </a:rPr>
              <a:t>đã</a:t>
            </a:r>
            <a:r>
              <a:rPr lang="en-US" sz="4000" b="0" dirty="0">
                <a:solidFill>
                  <a:schemeClr val="bg1"/>
                </a:solidFill>
                <a:latin typeface="Segoe UI Variable Text" pitchFamily="2" charset="0"/>
              </a:rPr>
              <a:t> </a:t>
            </a:r>
            <a:r>
              <a:rPr lang="en-US" sz="4000" b="0" dirty="0" err="1">
                <a:solidFill>
                  <a:schemeClr val="bg1"/>
                </a:solidFill>
                <a:latin typeface="Segoe UI Variable Text" pitchFamily="2" charset="0"/>
              </a:rPr>
              <a:t>theo</a:t>
            </a:r>
            <a:r>
              <a:rPr lang="en-US" sz="4000" b="0" dirty="0">
                <a:solidFill>
                  <a:schemeClr val="bg1"/>
                </a:solidFill>
                <a:latin typeface="Segoe UI Variable Text" pitchFamily="2" charset="0"/>
              </a:rPr>
              <a:t> </a:t>
            </a:r>
            <a:r>
              <a:rPr lang="en-US" sz="4000" b="0" dirty="0" err="1">
                <a:solidFill>
                  <a:schemeClr val="bg1"/>
                </a:solidFill>
                <a:latin typeface="Segoe UI Variable Text" pitchFamily="2" charset="0"/>
              </a:rPr>
              <a:t>dõi</a:t>
            </a:r>
            <a:r>
              <a:rPr lang="en-US" sz="4000" b="0" dirty="0">
                <a:solidFill>
                  <a:schemeClr val="bg1"/>
                </a:solidFill>
                <a:latin typeface="Segoe UI Variable Text" pitchFamily="2" charset="0"/>
              </a:rPr>
              <a:t>!</a:t>
            </a:r>
            <a:endParaRPr sz="4000" b="0" dirty="0">
              <a:solidFill>
                <a:schemeClr val="bg1"/>
              </a:solidFill>
              <a:latin typeface="Segoe UI Variable Text" pitchFamily="2" charset="0"/>
            </a:endParaRPr>
          </a:p>
        </p:txBody>
      </p:sp>
      <p:sp>
        <p:nvSpPr>
          <p:cNvPr id="246" name="Google Shape;246;p31"/>
          <p:cNvSpPr txBox="1">
            <a:spLocks noGrp="1"/>
          </p:cNvSpPr>
          <p:nvPr>
            <p:ph type="subTitle" idx="1"/>
          </p:nvPr>
        </p:nvSpPr>
        <p:spPr>
          <a:xfrm>
            <a:off x="331180" y="2226718"/>
            <a:ext cx="4701954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&lt;!</a:t>
            </a:r>
            <a:r>
              <a:rPr lang="en-US" dirty="0">
                <a:solidFill>
                  <a:srgbClr val="679D4E"/>
                </a:solidFill>
                <a:latin typeface="Cascadia Code" panose="020B0609020000020004" pitchFamily="49" charset="0"/>
                <a:cs typeface="Cascadia Code" panose="020B0609020000020004" pitchFamily="49" charset="0"/>
                <a:sym typeface="Wingdings" panose="05000000000000000000" pitchFamily="2" charset="2"/>
              </a:rPr>
              <a:t>– Made by Việt Anh --&gt;</a:t>
            </a:r>
            <a:endParaRPr dirty="0">
              <a:solidFill>
                <a:srgbClr val="679D4E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48" name="Google Shape;248;p31"/>
          <p:cNvSpPr/>
          <p:nvPr/>
        </p:nvSpPr>
        <p:spPr>
          <a:xfrm rot="10800000" flipV="1">
            <a:off x="5203609" y="-431143"/>
            <a:ext cx="1954500" cy="1954500"/>
          </a:xfrm>
          <a:prstGeom prst="pie">
            <a:avLst>
              <a:gd name="adj1" fmla="val 5400122"/>
              <a:gd name="adj2" fmla="val 1079192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1"/>
          <p:cNvSpPr/>
          <p:nvPr/>
        </p:nvSpPr>
        <p:spPr>
          <a:xfrm>
            <a:off x="5709259" y="3894914"/>
            <a:ext cx="943200" cy="943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02CEA9-8EAE-4C9B-BE97-05549FC75C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614" y="2715344"/>
            <a:ext cx="297338" cy="315049"/>
          </a:xfrm>
          <a:prstGeom prst="rect">
            <a:avLst/>
          </a:prstGeom>
        </p:spPr>
      </p:pic>
      <p:sp>
        <p:nvSpPr>
          <p:cNvPr id="31" name="Google Shape;246;p31">
            <a:extLst>
              <a:ext uri="{FF2B5EF4-FFF2-40B4-BE49-F238E27FC236}">
                <a16:creationId xmlns:a16="http://schemas.microsoft.com/office/drawing/2014/main" id="{DBFBE83F-B63F-4C64-B152-63A546923251}"/>
              </a:ext>
            </a:extLst>
          </p:cNvPr>
          <p:cNvSpPr txBox="1">
            <a:spLocks/>
          </p:cNvSpPr>
          <p:nvPr/>
        </p:nvSpPr>
        <p:spPr>
          <a:xfrm>
            <a:off x="675876" y="2619728"/>
            <a:ext cx="470195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l"/>
            <a:r>
              <a:rPr lang="en-US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/</a:t>
            </a:r>
            <a:r>
              <a:rPr lang="en-US" sz="1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PlotChat</a:t>
            </a:r>
            <a:r>
              <a:rPr lang="en-US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/</a:t>
            </a:r>
            <a:r>
              <a:rPr lang="en-US" sz="1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Filmory</a:t>
            </a:r>
            <a:r>
              <a:rPr lang="en-US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-website</a:t>
            </a:r>
          </a:p>
        </p:txBody>
      </p:sp>
    </p:spTree>
    <p:extLst>
      <p:ext uri="{BB962C8B-B14F-4D97-AF65-F5344CB8AC3E}">
        <p14:creationId xmlns:p14="http://schemas.microsoft.com/office/powerpoint/2010/main" val="1797113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ilm Production Meeting Agenda by Slidesgo">
  <a:themeElements>
    <a:clrScheme name="Simple Light">
      <a:dk1>
        <a:srgbClr val="3C78D8"/>
      </a:dk1>
      <a:lt1>
        <a:srgbClr val="FFFFFF"/>
      </a:lt1>
      <a:dk2>
        <a:srgbClr val="071F3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143</Words>
  <Application>Microsoft Office PowerPoint</Application>
  <PresentationFormat>On-screen Show (16:9)</PresentationFormat>
  <Paragraphs>45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Hammersmith One</vt:lpstr>
      <vt:lpstr>Arial</vt:lpstr>
      <vt:lpstr>Cascadia Code</vt:lpstr>
      <vt:lpstr>Bebas Neue</vt:lpstr>
      <vt:lpstr>Segoe UI Variable Text</vt:lpstr>
      <vt:lpstr>Actor</vt:lpstr>
      <vt:lpstr>Film Production Meeting Agenda by Slidesgo</vt:lpstr>
      <vt:lpstr>Giới thiệu về dự án  website đánh giá phim</vt:lpstr>
      <vt:lpstr>Mục đích</vt:lpstr>
      <vt:lpstr>Mục đích</vt:lpstr>
      <vt:lpstr>Kinh doanh</vt:lpstr>
      <vt:lpstr>Quy trình</vt:lpstr>
      <vt:lpstr>Quy trình làm website</vt:lpstr>
      <vt:lpstr>Kết quả</vt:lpstr>
      <vt:lpstr>Cảm ơn vì đã theo dõi!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Giới thiệu về dự án  website đánh giá phim</dc:title>
  <cp:lastModifiedBy>Lê Việt Anh</cp:lastModifiedBy>
  <cp:revision>12</cp:revision>
  <dcterms:modified xsi:type="dcterms:W3CDTF">2023-05-24T15:04:17Z</dcterms:modified>
</cp:coreProperties>
</file>